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66" d="100"/>
          <a:sy n="66" d="100"/>
        </p:scale>
        <p:origin x="2232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B7318-8F78-447B-9EB4-942152C8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377BDA-DA1C-4757-B60D-D15827BFD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88B0D-6F33-4D07-B121-0A701DC9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746FA-1FE5-44A4-8F73-D9AC3D81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A6FD10-A33B-46DD-9773-94CFCFEE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80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1EBA-039B-471A-B160-2396EC36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605BAD-A963-4A0F-A151-DE4A707FC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D812D7-A486-4764-8B4E-EE032039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C2B54-34D2-446C-A8CD-E283CBF0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660C4A-66CB-473C-8AF4-8C51159C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60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ED49012-1D31-42E2-80C5-AEEE761F8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3218D5-EB09-4188-9803-87B897F8B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5E655-5B4A-4734-9AB5-D41C29F0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464409-89CD-4BC0-BA01-92AFC7E7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0320F-63E1-47AB-8A7E-D68950E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5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72D21-1287-477F-82D0-01BD3506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203E33-DFE0-4E8B-9FD1-B44DA517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6480EC-8C5F-438E-AAC6-506CE4FF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F78547-C194-467E-AC42-F832195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8FF294-AB45-4779-81CD-3EE6F003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4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8271B-AC27-4D03-A7C4-877968DF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6F39A3-2F7A-438B-A067-3F9C9B7B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5F8B17-46A6-4FD2-9464-D3A10630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A38CF1-DBE2-4BAC-BA8A-813FA03D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DE9D5A-8591-4BCA-9921-2A791F05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92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22194C-06A3-4D94-910A-9313E30E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52F69-50DC-4760-97D2-6687E2A78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C6BBBC-3CFE-4389-8B61-BC5B788F7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CFF9CC-FB06-4B18-A295-D8F8FE63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230DA1-31F9-48EB-BC28-0403F3C4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5413D-9C59-4137-8E57-769D15F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2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2EB8D-6096-4D2F-BCD5-D16D02B7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EF90AF-958E-41CC-A655-2E2F9D0A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79A8C4-4323-4667-AA5C-A988C8889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BB5499-DD97-4EC7-901D-A599FD9E7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B9FB91-4277-46FE-8D9B-2CACA10AB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A1E2A1A-5FF1-443A-8F59-D3522341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7231F36-EF8A-481D-A22A-876487E8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F8522E8-911D-45B8-BFB5-FFD00C30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639D-01FF-4C38-9E2D-C7D7FC4B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2B6D6E1-0C79-4355-A9AA-C60B8D2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A1DDF4-694F-4463-BE1E-6A475C87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E0F5780-1856-4A1B-BE18-B5FAE303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41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C50155-C68F-459C-8E34-24060603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853114-2F52-41D2-956D-1ED6541F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4358-1692-45BF-BE68-87FD22B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84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53750-E130-4ADA-8209-572D40C0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D7D08-3429-440E-A7CA-5A59F6B2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1F7648-09FA-4358-9216-92106F585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62850C-4D32-4ABA-B50B-456716C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9393F-84AF-4A2B-B580-5B3FD0AB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E5126E-1C2E-4E3B-93FD-6F739412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9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5F294-96D1-4A33-BAE0-85CF3FD1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0611C2D-E59C-4A62-9C19-B51EE2BB0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F35D92-B8E4-4558-BB01-636D24D29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286EB8-2964-4342-B763-27B3B7AA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43CD9D-58B4-4256-9FE1-464F1241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B4311F-499C-4705-B62D-DDD37932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30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61ADF2-50EF-4D26-9FBA-A5272B65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B8406F-2FAB-400A-ACA5-23739C3BE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988295-CF3B-4682-83B6-CA31C7896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F9388-FEFD-4FA9-91C1-2EFBB6AD5AA9}" type="datetimeFigureOut">
              <a:rPr kumimoji="1" lang="ja-JP" altLang="en-US" smtClean="0"/>
              <a:t>2024/2/19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DD0467-EE0B-4F7B-81DA-D0AD05981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44F07-3410-43F9-8A0C-0B47B3D73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300C-D310-4934-B9BB-95AD54423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303588-217C-4BD1-A450-617089C4E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48"/>
          <a:stretch/>
        </p:blipFill>
        <p:spPr>
          <a:xfrm>
            <a:off x="376640" y="227377"/>
            <a:ext cx="11246790" cy="63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29657E7-2A4D-495E-9D66-8537B9FCA268}"/>
              </a:ext>
            </a:extLst>
          </p:cNvPr>
          <p:cNvGrpSpPr/>
          <p:nvPr/>
        </p:nvGrpSpPr>
        <p:grpSpPr>
          <a:xfrm>
            <a:off x="3324228" y="761303"/>
            <a:ext cx="6648450" cy="5515671"/>
            <a:chOff x="3324228" y="761303"/>
            <a:chExt cx="6648450" cy="551567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88DE58F-8EC4-44B5-AD43-FE153326A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53" b="18581"/>
            <a:stretch/>
          </p:blipFill>
          <p:spPr>
            <a:xfrm rot="16200000">
              <a:off x="3890617" y="194914"/>
              <a:ext cx="5515671" cy="664845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D439374-E547-465E-BFED-CADF6C7C1D77}"/>
                </a:ext>
              </a:extLst>
            </p:cNvPr>
            <p:cNvSpPr txBox="1"/>
            <p:nvPr/>
          </p:nvSpPr>
          <p:spPr>
            <a:xfrm>
              <a:off x="9010650" y="1619250"/>
              <a:ext cx="8306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3.3V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106C731-3AC3-41B1-B074-9AFA3C6FF1A1}"/>
                </a:ext>
              </a:extLst>
            </p:cNvPr>
            <p:cNvSpPr txBox="1"/>
            <p:nvPr/>
          </p:nvSpPr>
          <p:spPr>
            <a:xfrm>
              <a:off x="7648575" y="1028700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11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624B0B8-9C9B-4982-A885-DBC565385F16}"/>
                </a:ext>
              </a:extLst>
            </p:cNvPr>
            <p:cNvSpPr txBox="1"/>
            <p:nvPr/>
          </p:nvSpPr>
          <p:spPr>
            <a:xfrm>
              <a:off x="6572250" y="1019175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13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BCA98E-1448-4016-9315-80E18336928F}"/>
                </a:ext>
              </a:extLst>
            </p:cNvPr>
            <p:cNvSpPr txBox="1"/>
            <p:nvPr/>
          </p:nvSpPr>
          <p:spPr>
            <a:xfrm>
              <a:off x="4171950" y="3133725"/>
              <a:ext cx="8306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8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A4DE037-4351-42EE-B356-AD30D6D5DFDF}"/>
                </a:ext>
              </a:extLst>
            </p:cNvPr>
            <p:cNvSpPr txBox="1"/>
            <p:nvPr/>
          </p:nvSpPr>
          <p:spPr>
            <a:xfrm>
              <a:off x="4171950" y="1019175"/>
              <a:ext cx="93807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39</a:t>
              </a:r>
              <a:r>
                <a:rPr kumimoji="1" lang="ja-JP" altLang="en-US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番ピン</a:t>
              </a:r>
              <a:endParaRPr kumimoji="1" lang="en-US" altLang="ja-JP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  <a:p>
              <a:r>
                <a:rPr kumimoji="1" lang="en-US" altLang="ja-JP" sz="1400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GND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70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80C1D25-3F41-4F83-92DF-339066FBC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4" t="27916" r="5514" b="33195"/>
          <a:stretch/>
        </p:blipFill>
        <p:spPr>
          <a:xfrm>
            <a:off x="5143500" y="1933574"/>
            <a:ext cx="4000500" cy="26670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5CC791-A7BE-4B63-9291-1A189F55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4" t="28194" r="5809" b="33750"/>
          <a:stretch/>
        </p:blipFill>
        <p:spPr>
          <a:xfrm>
            <a:off x="523875" y="1971674"/>
            <a:ext cx="4086225" cy="26098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59FF2C-DE99-4A94-98EE-62CEF082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5A28720-47C6-4590-B49A-69F2A7A84671}"/>
              </a:ext>
            </a:extLst>
          </p:cNvPr>
          <p:cNvGrpSpPr/>
          <p:nvPr/>
        </p:nvGrpSpPr>
        <p:grpSpPr>
          <a:xfrm>
            <a:off x="2884449" y="0"/>
            <a:ext cx="6423102" cy="6858000"/>
            <a:chOff x="2884449" y="0"/>
            <a:chExt cx="6423102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B3B5F45-F3AC-414A-B18E-F6166093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4449" y="0"/>
              <a:ext cx="6423102" cy="68580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1B445FA-B85D-44FB-83C6-F6CEE45063DB}"/>
                </a:ext>
              </a:extLst>
            </p:cNvPr>
            <p:cNvSpPr/>
            <p:nvPr/>
          </p:nvSpPr>
          <p:spPr>
            <a:xfrm>
              <a:off x="3028950" y="3171825"/>
              <a:ext cx="309562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ECF56E04-D1FE-47CC-881E-633CE7602FF0}"/>
                </a:ext>
              </a:extLst>
            </p:cNvPr>
            <p:cNvSpPr txBox="1"/>
            <p:nvPr/>
          </p:nvSpPr>
          <p:spPr>
            <a:xfrm>
              <a:off x="6257925" y="3143250"/>
              <a:ext cx="2223686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FX5U </a:t>
              </a:r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シリーズ仕様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86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7F30FDB-77DC-42AC-9B87-7138E5EE51C0}"/>
              </a:ext>
            </a:extLst>
          </p:cNvPr>
          <p:cNvGrpSpPr/>
          <p:nvPr/>
        </p:nvGrpSpPr>
        <p:grpSpPr>
          <a:xfrm>
            <a:off x="1055440" y="1268760"/>
            <a:ext cx="10009112" cy="3600400"/>
            <a:chOff x="1055440" y="1268760"/>
            <a:chExt cx="10009112" cy="360040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CF89A0A7-6A0B-4A87-B031-9370F6B2127A}"/>
                </a:ext>
              </a:extLst>
            </p:cNvPr>
            <p:cNvSpPr/>
            <p:nvPr/>
          </p:nvSpPr>
          <p:spPr>
            <a:xfrm>
              <a:off x="1055440" y="1268760"/>
              <a:ext cx="3672408" cy="3600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3.3V </a:t>
              </a:r>
              <a:r>
                <a:rPr kumimoji="1" lang="ja-JP" altLang="en-US" sz="4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0366330-FF7D-4CBB-9C44-40CD83D0BFCB}"/>
                </a:ext>
              </a:extLst>
            </p:cNvPr>
            <p:cNvSpPr/>
            <p:nvPr/>
          </p:nvSpPr>
          <p:spPr>
            <a:xfrm>
              <a:off x="7536160" y="1268760"/>
              <a:ext cx="3528392" cy="3600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PLC</a:t>
              </a:r>
            </a:p>
            <a:p>
              <a:pPr algn="ctr"/>
              <a:r>
                <a:rPr kumimoji="1" lang="en-US" altLang="ja-JP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24V </a:t>
              </a:r>
              <a:r>
                <a:rPr kumimoji="1"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の世界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45B0B5CF-7763-4CAE-B029-61A5CA1F1CB7}"/>
                </a:ext>
              </a:extLst>
            </p:cNvPr>
            <p:cNvCxnSpPr>
              <a:cxnSpLocks/>
            </p:cNvCxnSpPr>
            <p:nvPr/>
          </p:nvCxnSpPr>
          <p:spPr>
            <a:xfrm>
              <a:off x="5015880" y="3140968"/>
              <a:ext cx="2232248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3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879A0E-2D5A-4FD0-BCEB-3377880D1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490392"/>
            <a:ext cx="6392167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2C08E3F-56E6-433A-8778-C90CEAF32B20}"/>
              </a:ext>
            </a:extLst>
          </p:cNvPr>
          <p:cNvGrpSpPr/>
          <p:nvPr/>
        </p:nvGrpSpPr>
        <p:grpSpPr>
          <a:xfrm>
            <a:off x="0" y="150932"/>
            <a:ext cx="12192000" cy="6556135"/>
            <a:chOff x="0" y="150932"/>
            <a:chExt cx="12192000" cy="655613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94EC8D2-EB86-4CA2-ADCC-7018F1ED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0932"/>
              <a:ext cx="12192000" cy="655613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2F36A7F-FFB2-47EA-BA06-39FAB5067376}"/>
                </a:ext>
              </a:extLst>
            </p:cNvPr>
            <p:cNvSpPr txBox="1"/>
            <p:nvPr/>
          </p:nvSpPr>
          <p:spPr>
            <a:xfrm>
              <a:off x="5697416" y="160899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変数を定義する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B452772-7FE0-4C6A-9787-5F6E5C1EF362}"/>
                </a:ext>
              </a:extLst>
            </p:cNvPr>
            <p:cNvSpPr txBox="1"/>
            <p:nvPr/>
          </p:nvSpPr>
          <p:spPr>
            <a:xfrm>
              <a:off x="5688624" y="282233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ラダー図を書く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57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D90C127-39A0-4576-A077-B8569D306619}"/>
              </a:ext>
            </a:extLst>
          </p:cNvPr>
          <p:cNvGrpSpPr/>
          <p:nvPr/>
        </p:nvGrpSpPr>
        <p:grpSpPr>
          <a:xfrm>
            <a:off x="1688123" y="1301263"/>
            <a:ext cx="7588584" cy="3543354"/>
            <a:chOff x="1688123" y="1301263"/>
            <a:chExt cx="7588584" cy="354335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DEDB767-D584-4DAE-86BE-F85EF319A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923" t="3635" r="70128" b="91802"/>
            <a:stretch/>
          </p:blipFill>
          <p:spPr>
            <a:xfrm>
              <a:off x="2013439" y="1301263"/>
              <a:ext cx="7263268" cy="2242039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DB366C8-CA19-45D8-8563-0BE4D991DA86}"/>
                </a:ext>
              </a:extLst>
            </p:cNvPr>
            <p:cNvSpPr txBox="1"/>
            <p:nvPr/>
          </p:nvSpPr>
          <p:spPr>
            <a:xfrm>
              <a:off x="1688123" y="3692769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シミュレーション実行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431427E-DE8B-438C-B364-638B5C6C7864}"/>
                </a:ext>
              </a:extLst>
            </p:cNvPr>
            <p:cNvSpPr txBox="1"/>
            <p:nvPr/>
          </p:nvSpPr>
          <p:spPr>
            <a:xfrm>
              <a:off x="5310553" y="364880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ラズパイへ転送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9C71495-E69D-4C51-9F29-D2E975F17BF1}"/>
                </a:ext>
              </a:extLst>
            </p:cNvPr>
            <p:cNvSpPr txBox="1"/>
            <p:nvPr/>
          </p:nvSpPr>
          <p:spPr>
            <a:xfrm>
              <a:off x="3217984" y="4475285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ラズパイ用プログラム生成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DEC6CB3E-39C1-4B54-BDD2-0A4DE91F8964}"/>
                </a:ext>
              </a:extLst>
            </p:cNvPr>
            <p:cNvCxnSpPr/>
            <p:nvPr/>
          </p:nvCxnSpPr>
          <p:spPr>
            <a:xfrm flipV="1">
              <a:off x="4721469" y="3560885"/>
              <a:ext cx="0" cy="791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1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0710D6-31BC-49BD-9776-6949B2B670B5}"/>
              </a:ext>
            </a:extLst>
          </p:cNvPr>
          <p:cNvGrpSpPr/>
          <p:nvPr/>
        </p:nvGrpSpPr>
        <p:grpSpPr>
          <a:xfrm>
            <a:off x="1191416" y="1267513"/>
            <a:ext cx="4514792" cy="675587"/>
            <a:chOff x="1191416" y="1267513"/>
            <a:chExt cx="4514792" cy="6755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771C349-84ED-45C3-B438-74FF40D2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416" y="1267513"/>
              <a:ext cx="4410691" cy="647790"/>
            </a:xfrm>
            <a:prstGeom prst="rect">
              <a:avLst/>
            </a:prstGeom>
          </p:spPr>
        </p:pic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ACB8D483-6EF6-4A2B-8B54-082D6F1DDD9A}"/>
                </a:ext>
              </a:extLst>
            </p:cNvPr>
            <p:cNvSpPr/>
            <p:nvPr/>
          </p:nvSpPr>
          <p:spPr>
            <a:xfrm>
              <a:off x="4809392" y="1292469"/>
              <a:ext cx="896816" cy="65063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F5647B9F-74B1-482F-9876-2456DD2F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15" y="3158808"/>
            <a:ext cx="3248478" cy="2791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5337EB-77CE-4738-A9B5-79FB9183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43" y="2738979"/>
            <a:ext cx="299126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416AF-F205-45A5-95FB-42BB4551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96" y="1134391"/>
            <a:ext cx="3000794" cy="261974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BEE2BA-8922-49BF-9862-F98EB314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29" y="2566867"/>
            <a:ext cx="2800741" cy="1724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D586A70-9E58-48D6-B70A-D2C1925E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3" y="294837"/>
            <a:ext cx="601111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9D0BF65-5670-4464-B8CA-7095C168C16F}"/>
              </a:ext>
            </a:extLst>
          </p:cNvPr>
          <p:cNvGrpSpPr/>
          <p:nvPr/>
        </p:nvGrpSpPr>
        <p:grpSpPr>
          <a:xfrm>
            <a:off x="432908" y="1525424"/>
            <a:ext cx="3026863" cy="1903631"/>
            <a:chOff x="2033108" y="1288032"/>
            <a:chExt cx="3026863" cy="190363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32FBB72-3E20-4CAE-B819-5A512AE0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108" y="1288032"/>
              <a:ext cx="3026863" cy="106830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1F3330A-A3F7-4D28-9E61-57EEA60F0092}"/>
                </a:ext>
              </a:extLst>
            </p:cNvPr>
            <p:cNvSpPr txBox="1"/>
            <p:nvPr/>
          </p:nvSpPr>
          <p:spPr>
            <a:xfrm>
              <a:off x="2628901" y="282233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コンパイル</a:t>
              </a:r>
              <a:endPara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B31C962-CE98-4284-ADBF-5AFC2B9B57E4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3298315" y="2259623"/>
              <a:ext cx="7593" cy="5627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7F0BA3D1-4A21-4623-88D9-347C820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6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16DECE-A56F-4F36-B95B-0443FC5A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49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B48DDC-D5F0-4CA4-AACD-95138BDB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64" y="892331"/>
            <a:ext cx="2781688" cy="1257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1F432B-B6AB-46F3-9F8B-D76FCB0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25" y="0"/>
            <a:ext cx="64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3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AA1D4E8-8C91-47F0-8D86-3F6824E664A8}"/>
              </a:ext>
            </a:extLst>
          </p:cNvPr>
          <p:cNvGrpSpPr/>
          <p:nvPr/>
        </p:nvGrpSpPr>
        <p:grpSpPr>
          <a:xfrm>
            <a:off x="2876553" y="296200"/>
            <a:ext cx="7396130" cy="6316532"/>
            <a:chOff x="2876553" y="296200"/>
            <a:chExt cx="7396130" cy="631653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F44E9D8-298B-405F-A726-8611BC00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16" b="33287"/>
            <a:stretch/>
          </p:blipFill>
          <p:spPr>
            <a:xfrm rot="16200000">
              <a:off x="2651988" y="520765"/>
              <a:ext cx="6316532" cy="5867401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B4DEF47-F98B-4F04-9961-83A15BF06C51}"/>
                </a:ext>
              </a:extLst>
            </p:cNvPr>
            <p:cNvSpPr txBox="1"/>
            <p:nvPr/>
          </p:nvSpPr>
          <p:spPr>
            <a:xfrm>
              <a:off x="3676650" y="571500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ラズパイ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36E2E08-6C2C-42EA-A38B-60A88659E031}"/>
                </a:ext>
              </a:extLst>
            </p:cNvPr>
            <p:cNvSpPr txBox="1"/>
            <p:nvPr/>
          </p:nvSpPr>
          <p:spPr>
            <a:xfrm>
              <a:off x="3276600" y="6010275"/>
              <a:ext cx="2723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ピン番号は物理ピン番号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7482826-77F2-46E4-9C39-A885354D6B1F}"/>
                </a:ext>
              </a:extLst>
            </p:cNvPr>
            <p:cNvSpPr txBox="1"/>
            <p:nvPr/>
          </p:nvSpPr>
          <p:spPr>
            <a:xfrm>
              <a:off x="3409950" y="23812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%IX0.3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E8034C0-2080-4387-BA0E-C50EC3FDD403}"/>
                </a:ext>
              </a:extLst>
            </p:cNvPr>
            <p:cNvSpPr txBox="1"/>
            <p:nvPr/>
          </p:nvSpPr>
          <p:spPr>
            <a:xfrm>
              <a:off x="3448050" y="3114675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%IX0.4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FCAE5FF-95CC-44FA-BF56-70A47468D81D}"/>
                </a:ext>
              </a:extLst>
            </p:cNvPr>
            <p:cNvSpPr txBox="1"/>
            <p:nvPr/>
          </p:nvSpPr>
          <p:spPr>
            <a:xfrm>
              <a:off x="3486150" y="3867150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Lucida Console" panose="020B0609040504020204" pitchFamily="49" charset="0"/>
                  <a:ea typeface="メイリオ" panose="020B0604030504040204" pitchFamily="50" charset="-128"/>
                </a:rPr>
                <a:t>%QX0.0</a:t>
              </a:r>
              <a:endParaRPr kumimoji="1" lang="ja-JP" altLang="en-US" sz="1400" dirty="0">
                <a:latin typeface="Lucida Console" panose="020B0609040504020204" pitchFamily="49" charset="0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53F27BD-5413-418D-9660-AF28849E52AF}"/>
                </a:ext>
              </a:extLst>
            </p:cNvPr>
            <p:cNvSpPr txBox="1"/>
            <p:nvPr/>
          </p:nvSpPr>
          <p:spPr>
            <a:xfrm>
              <a:off x="8010525" y="4448175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よい子はマネしない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0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62</Words>
  <Application>Microsoft Office PowerPoint</Application>
  <PresentationFormat>ワイド画面</PresentationFormat>
  <Paragraphs>24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メイリオ</vt:lpstr>
      <vt:lpstr>游ゴシック</vt:lpstr>
      <vt:lpstr>游ゴシック Light</vt:lpstr>
      <vt:lpstr>Arial</vt:lpstr>
      <vt:lpstr>Lucida Console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貴也 久保田</dc:creator>
  <cp:lastModifiedBy>貴也 久保田</cp:lastModifiedBy>
  <cp:revision>11</cp:revision>
  <dcterms:created xsi:type="dcterms:W3CDTF">2024-02-19T04:19:15Z</dcterms:created>
  <dcterms:modified xsi:type="dcterms:W3CDTF">2024-02-19T08:18:24Z</dcterms:modified>
</cp:coreProperties>
</file>